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>
        <p:scale>
          <a:sx n="125" d="100"/>
          <a:sy n="125" d="100"/>
        </p:scale>
        <p:origin x="-2580" y="-78"/>
      </p:cViewPr>
      <p:guideLst>
        <p:guide orient="horz" pos="3840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995312"/>
            <a:ext cx="6119416" cy="4244622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6403623"/>
            <a:ext cx="5399485" cy="294357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913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61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649111"/>
            <a:ext cx="1552352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649111"/>
            <a:ext cx="456706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633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3039537"/>
            <a:ext cx="6209407" cy="5071532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8159048"/>
            <a:ext cx="6209407" cy="266699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573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3245556"/>
            <a:ext cx="3059708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3245556"/>
            <a:ext cx="3059708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01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649114"/>
            <a:ext cx="6209407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988734"/>
            <a:ext cx="3045646" cy="146473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4453467"/>
            <a:ext cx="3045646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988734"/>
            <a:ext cx="3060646" cy="146473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4453467"/>
            <a:ext cx="3060646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04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035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486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812800"/>
            <a:ext cx="2321966" cy="284480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755425"/>
            <a:ext cx="3644652" cy="866422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657600"/>
            <a:ext cx="2321966" cy="677615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531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812800"/>
            <a:ext cx="2321966" cy="284480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755425"/>
            <a:ext cx="3644652" cy="866422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657600"/>
            <a:ext cx="2321966" cy="677615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59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649114"/>
            <a:ext cx="6209407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3245556"/>
            <a:ext cx="6209407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1300181"/>
            <a:ext cx="161984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D92F8-A35C-4991-89C3-F1D948D04FDF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1300181"/>
            <a:ext cx="242976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1300181"/>
            <a:ext cx="161984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1B3D-E20A-4FC9-BEFF-4F4326B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61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72935" y="10614660"/>
            <a:ext cx="2977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ЕДДС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по Республике Алтай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«Город Горно-Алтайск» 8 (38822) 2-24-35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Майминский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район» 8 (38844) 22-6-22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Усть-Канский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район» 8 (38847) 23-1-13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Шебалинский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район» 8 (38849) 22-8-68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Турочакский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район» 8 (38843) 22-1-33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Чемальский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район» 8 (38841) 22-9-11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Усть-Коксинский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район» 8 (38848) 23-2-12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Улагансикй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район» 8 (38846) 22-9-11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Чойский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район» 8 (38840) </a:t>
            </a:r>
            <a:endParaRPr lang="ru-RU" sz="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314" y="10795454"/>
            <a:ext cx="1189445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горячей линии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цифрового развития Республики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Алтай,отдел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жилищного надзора 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(838822) 47025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9286" y="10799302"/>
            <a:ext cx="1245001" cy="7848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ЦУКС МЧС по Республике Алтай</a:t>
            </a: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Ответственный дежурный</a:t>
            </a:r>
          </a:p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8(38822) 4-03-02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48" y="69738"/>
            <a:ext cx="3806100" cy="103471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19311" y="997810"/>
            <a:ext cx="6574972" cy="2664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НАСЕЛЕНИЕ, ИСПОЛЬЗУЮЩЕЕ ГАЗ В БЫТУ ОБЯЗАНО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Пройти инструктаж по безопасному пользованию газом в эксплуатационной организации газового хозяйства, иметь и соблюдать инструкции по эксплуатации приборов.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Следить за нормальной работой газовых приборов, дымоходов и вентиляции, проверять тягу до включения и во время работы газовых приборов с отводом продуктов сгорания в дымоход.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пользованием газифицированной печью проверять, открыт ли полностью шибер.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Периодически очищать «карман» дымохода.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окончании пользования газом закрыть краны на газовых приборах и перед ними, а при размещении баллонов внутри кухонь дополнительно закрыть вентили у баллонов.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неисправности газового оборудования вызвать работников предприятия газового хозяйства.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внезапном прекращении подачи газа закрыть немедленно краны горелок газовых приборов и сообщить газовой службе по телефону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появлении в помещении квартиры запаха газа немедленно прекратить пользование газовыми приборами, перекрыть краны к приборам и на приборах, открыть окна или форточки для проветривания помещения, вызвать аварийную службу по телефону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(вне загазованного помещения).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9311" y="3597719"/>
            <a:ext cx="6574972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осмотра и ремонта газопроводов и газового оборудования допускать в квартиру работников газового хозяйства, по предъявлению ими служебных удостоверений, в любое время суток.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Обеспечивать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свободный доступ работников газового хозяйства к месту установки сжиженного газа в день их доставки. </a:t>
            </a:r>
            <a:endParaRPr lang="ru-RU" sz="1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Владельцы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квартир на праве личной собственности, должны своевременно заключать договоры на техническое обслуживание газового оборудования и проверку дымоходов, вентиляционных каналов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ЗАПРЕЩАЕТСЯ</a:t>
            </a:r>
            <a:r>
              <a:rPr lang="ru-RU" sz="1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Производить самовольную газификацию дома (квартиры), перестановку, замену и ремонт газовых приборов, баллонов и запорной арматуры.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Изменять устройство дымовых и вентиляционных систем, заклеивать вентиляционные каналы, замуровывать или заклеивать «карманы» и люки, предназначенные для чистки дымоходов.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Отключать автоматику безопасности и регулирования, пользоваться газом при неисправных газовых приборах, автоматике, арматуре и газовых баллонах, особенно при обнаружении утечки газа.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Оставлять работающие газовые приборы без присмотра, кроме рассчитанных на непрерывную работу и имеющих для этого соответствующую автоматику.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9309" y="6073087"/>
            <a:ext cx="6574974" cy="1552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Допускать к пользованию газовыми приборами детей дошкольного возраста, лиц, не контролирующих свои действия и не знающих правил пользования этими приборами.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Пользоваться газовыми плитами для отопления помещений.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Применять открытый огонь для обнаружения утечек газа (используется мыльная эмульсия или специальные приборы).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Хранить в помещениях и подвалах порожние и заполненные сжиженными газами баллоны.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Иметь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газифицированном помещении более одного баллона вместимостью 50 (55) л. или двух баллонов 27л. (один из них запасной).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9" y="7589974"/>
            <a:ext cx="6574973" cy="2521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7687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397</Words>
  <Application>Microsoft Office PowerPoint</Application>
  <PresentationFormat>Произвольный</PresentationFormat>
  <Paragraphs>39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22</cp:revision>
  <dcterms:created xsi:type="dcterms:W3CDTF">2017-09-07T04:06:03Z</dcterms:created>
  <dcterms:modified xsi:type="dcterms:W3CDTF">2022-01-29T05:58:24Z</dcterms:modified>
</cp:coreProperties>
</file>